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BEC3B-127C-809E-BD32-609E21C87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6A556C-F9D7-DED2-E005-5958C1D8F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B6639-3423-F152-3C4F-6093359A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FF7654-AE88-A287-FF6B-C114983F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9F0F82-FBF7-800F-7474-423CABA4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8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26A6B-0170-FCD3-2D40-5887A493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1DEA96-966D-2E5C-CEA0-5F4E4E8B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A58E4-220B-F0CE-2D62-67FD5CFE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AFC54-73BA-7C06-FF37-DADB26CB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5181E-A74C-3C04-A40A-7DA88546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54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DCD7B-4ED5-8AB2-6F46-9D04AFE8D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C3530E-C9F0-6CD1-B5F4-AF7B8DBC1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1F43E1-C7E4-3145-7853-3E667C94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64D89-5643-3649-BD07-DDF372EA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1BDC5-29BD-8E8D-CEC8-0D3ADBD3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48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968E7-05B3-AB4E-8E01-AD266673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6A224-F9B8-5EBE-05D2-4EE61FD6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313D2-1DC4-5192-2A9F-4C260B4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7E38CF-8BBB-B4C4-CEF2-F30E2C6F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2EF53-1857-0DB6-0264-3234E2F4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8F7E5-6BA8-FC57-B382-FEC9B553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10B7CF-8A19-DA10-01A8-38854C27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8DDBC-5840-6B26-F193-62E77F5D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3CAC-7D98-4752-666F-1A210BEF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B5CE4-BC22-4C4C-DE08-BC4167A7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53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B548F-CBBE-3FB9-F330-F8046828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29CA3-D1A0-CA62-A35D-B8ED26E31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141FB8-816D-03D1-844E-63CB991C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B9ED40-80F0-180D-8ADA-1B5E26E4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011AF1-2E33-8140-B826-08973D01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F47B1-4683-431E-4F5C-0E5E59FB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5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7D381-81AA-2C6C-7A0E-F9173064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FDFD28-F5B1-C7E0-55CD-6DDC9951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EC2CC7-646E-5622-5AE0-5E217400E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258551-0445-2337-79E0-7F3077E3D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F3DE8D-7DDE-F55B-1459-F93E8ED06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1DF323-A308-91BD-1A44-8701B02E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E8228A-759D-36F0-12E4-0F8DBF12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672E29-88E6-7E5F-32B6-0B85B1FA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DF087-6F44-C30B-0212-3E959BA1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F0C2B7-9D95-20AA-A032-63761133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E1B777-3C97-3B6B-EC7C-AB1484B1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6699BA-6E29-9156-F029-1EF97A22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8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D2CC8C-4217-018B-C1BB-9EA3BB7F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2978C4-1A46-0664-1C7D-6668CF46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AABDDA-D696-5CD5-451E-E32F3590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37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192D1-F47E-30E3-3D12-CC728302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79455-5298-C7DA-716A-55BCB7D2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62C90B-7887-6DD6-B7A7-C45DE0444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A36DA-4E39-3D1C-F018-55F3AFA4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119CA-E6D9-78E5-3092-9DFD91D5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717FC-8699-A526-F750-FA72F853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6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515D3-ACCD-EB75-E589-405013D0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B4C3F-9D3E-4F38-6C08-66304A388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1806A1-0344-17BF-654D-E19B2DA7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8366A3-E0E2-A3CD-BCFF-AED5AD0B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5BEB8-A7FA-D38B-06C6-661D93AD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93559-C37D-4338-F373-3FE68D1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1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C7089-D69B-363C-7054-7CFAA622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3708F3-FB73-2073-2756-BB603494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F6D2F-1C0F-0A5E-0AB1-1256E3C62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423C40-CB26-4611-B015-060FD6CB8018}" type="datetimeFigureOut">
              <a:rPr lang="es-CL" smtClean="0"/>
              <a:t>26-01-2026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8B705-8883-25B5-407E-38DDB6C0D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B484CE-ABE3-8FF9-0EE7-C2B13C589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5FD75-B8F4-4A11-84F0-6C381E167D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8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9610-30D8-876B-1245-DEDCF06B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aérea de una ciudad&#10;&#10;El contenido generado por IA puede ser incorrecto.">
            <a:extLst>
              <a:ext uri="{FF2B5EF4-FFF2-40B4-BE49-F238E27FC236}">
                <a16:creationId xmlns:a16="http://schemas.microsoft.com/office/drawing/2014/main" id="{D0476BE4-8133-63FC-63CB-CF813AF3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-338" b="4760"/>
          <a:stretch>
            <a:fillRect/>
          </a:stretch>
        </p:blipFill>
        <p:spPr>
          <a:xfrm>
            <a:off x="1981200" y="62865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03F1-59B0-B13B-38A7-FB53FC72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otor&#10;&#10;El contenido generado por IA puede ser incorrecto.">
            <a:extLst>
              <a:ext uri="{FF2B5EF4-FFF2-40B4-BE49-F238E27FC236}">
                <a16:creationId xmlns:a16="http://schemas.microsoft.com/office/drawing/2014/main" id="{03A7B939-498A-C7F7-6C55-87EB3774F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2733" r="1559" b="3705"/>
          <a:stretch>
            <a:fillRect/>
          </a:stretch>
        </p:blipFill>
        <p:spPr>
          <a:xfrm>
            <a:off x="1333500" y="187476"/>
            <a:ext cx="9624786" cy="64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Ibáñez</dc:creator>
  <cp:lastModifiedBy>Francisco Ibáñez</cp:lastModifiedBy>
  <cp:revision>1</cp:revision>
  <dcterms:created xsi:type="dcterms:W3CDTF">2026-01-26T15:46:55Z</dcterms:created>
  <dcterms:modified xsi:type="dcterms:W3CDTF">2026-01-26T16:03:46Z</dcterms:modified>
</cp:coreProperties>
</file>